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0"/>
  </p:notesMasterIdLst>
  <p:handoutMasterIdLst>
    <p:handoutMasterId r:id="rId11"/>
  </p:handoutMasterIdLst>
  <p:sldIdLst>
    <p:sldId id="257" r:id="rId5"/>
    <p:sldId id="268" r:id="rId6"/>
    <p:sldId id="272" r:id="rId7"/>
    <p:sldId id="262" r:id="rId8"/>
    <p:sldId id="273" r:id="rId9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4404"/>
    <a:srgbClr val="5F6F0F"/>
    <a:srgbClr val="718412"/>
    <a:srgbClr val="65741A"/>
    <a:srgbClr val="70811D"/>
    <a:srgbClr val="7B8D1F"/>
    <a:srgbClr val="839721"/>
    <a:srgbClr val="95AB25"/>
    <a:srgbClr val="BC5500"/>
    <a:srgbClr val="C45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>
      <p:cViewPr varScale="1">
        <p:scale>
          <a:sx n="164" d="100"/>
          <a:sy n="164" d="100"/>
        </p:scale>
        <p:origin x="2430" y="132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5B4EDC-59C0-49C7-8ADA-5A781B329E02}" type="datetimeFigureOut">
              <a:rPr lang="en-US"/>
              <a:t>9/15/2019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429053-DC2A-4342-ADD4-2FD729D91E2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32045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8D46A-B586-417D-BFBD-8C8FE0AAF762}" type="datetimeFigureOut">
              <a:rPr lang="en-US"/>
              <a:t>9/15/2019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BA5BD7-F043-4D1B-AA17-CD412FC534D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705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diagonal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4" name="Straight Connector 13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2" name="bottom lines"/>
          <p:cNvGrpSpPr/>
          <p:nvPr/>
        </p:nvGrpSpPr>
        <p:grpSpPr>
          <a:xfrm>
            <a:off x="-8916" y="6057149"/>
            <a:ext cx="5498726" cy="820207"/>
            <a:chOff x="-6689" y="4553748"/>
            <a:chExt cx="4125119" cy="615155"/>
          </a:xfrm>
        </p:grpSpPr>
        <p:sp>
          <p:nvSpPr>
            <p:cNvPr id="9" name="Freeform 8"/>
            <p:cNvSpPr/>
            <p:nvPr/>
          </p:nvSpPr>
          <p:spPr>
            <a:xfrm rot="16200000">
              <a:off x="1754302" y="2802395"/>
              <a:ext cx="612775" cy="411548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4115481 h 4115481"/>
                <a:gd name="connsiteX1" fmla="*/ 612775 w 612775"/>
                <a:gd name="connsiteY1" fmla="*/ 3180443 h 4115481"/>
                <a:gd name="connsiteX2" fmla="*/ 612775 w 612775"/>
                <a:gd name="connsiteY2" fmla="*/ 0 h 4115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4115481">
                  <a:moveTo>
                    <a:pt x="0" y="4115481"/>
                  </a:moveTo>
                  <a:lnTo>
                    <a:pt x="612775" y="3180443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0" name="Freeform 9"/>
            <p:cNvSpPr/>
            <p:nvPr/>
          </p:nvSpPr>
          <p:spPr>
            <a:xfrm rot="16200000">
              <a:off x="1604659" y="3152814"/>
              <a:ext cx="410751" cy="3621427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  <a:gd name="connsiteX0" fmla="*/ 0 w 410751"/>
                <a:gd name="connsiteY0" fmla="*/ 3614170 h 3614170"/>
                <a:gd name="connsiteX1" fmla="*/ 410751 w 410751"/>
                <a:gd name="connsiteY1" fmla="*/ 2990994 h 3614170"/>
                <a:gd name="connsiteX2" fmla="*/ 405947 w 410751"/>
                <a:gd name="connsiteY2" fmla="*/ 0 h 3614170"/>
                <a:gd name="connsiteX0" fmla="*/ 0 w 410751"/>
                <a:gd name="connsiteY0" fmla="*/ 3621427 h 3621427"/>
                <a:gd name="connsiteX1" fmla="*/ 410751 w 410751"/>
                <a:gd name="connsiteY1" fmla="*/ 2998251 h 3621427"/>
                <a:gd name="connsiteX2" fmla="*/ 405947 w 410751"/>
                <a:gd name="connsiteY2" fmla="*/ 0 h 3621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621427">
                  <a:moveTo>
                    <a:pt x="0" y="3621427"/>
                  </a:moveTo>
                  <a:lnTo>
                    <a:pt x="410751" y="2998251"/>
                  </a:lnTo>
                  <a:cubicBezTo>
                    <a:pt x="410359" y="2065358"/>
                    <a:pt x="406339" y="932893"/>
                    <a:pt x="405947" y="0"/>
                  </a:cubicBez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1" name="Freeform 10"/>
            <p:cNvSpPr/>
            <p:nvPr/>
          </p:nvSpPr>
          <p:spPr>
            <a:xfrm rot="16200000">
              <a:off x="1462308" y="3453376"/>
              <a:ext cx="241768" cy="31797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  <a:gd name="connsiteX0" fmla="*/ 0 w 241768"/>
                <a:gd name="connsiteY0" fmla="*/ 3179761 h 3179761"/>
                <a:gd name="connsiteX1" fmla="*/ 238919 w 241768"/>
                <a:gd name="connsiteY1" fmla="*/ 2819370 h 3179761"/>
                <a:gd name="connsiteX2" fmla="*/ 241754 w 241768"/>
                <a:gd name="connsiteY2" fmla="*/ 0 h 3179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768" h="3179761">
                  <a:moveTo>
                    <a:pt x="0" y="3179761"/>
                  </a:moveTo>
                  <a:lnTo>
                    <a:pt x="238919" y="2819370"/>
                  </a:lnTo>
                  <a:cubicBezTo>
                    <a:pt x="238654" y="1947313"/>
                    <a:pt x="242019" y="872057"/>
                    <a:pt x="241754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176" y="584200"/>
            <a:ext cx="8735325" cy="200025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176" y="2616200"/>
            <a:ext cx="8735325" cy="17526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1612-299E-42FB-AE98-59340002FBA5}" type="datetime1">
              <a:rPr lang="en-US" smtClean="0"/>
              <a:t>9/15/2019</a:t>
            </a:fld>
            <a:endParaRPr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Troy Dieter | Deploying HashiCorp Vault with AWS Secrets Engine</a:t>
            </a:r>
            <a:endParaRPr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4748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0495-0A82-4999-83AF-FC1C3ECBE872}" type="datetime1">
              <a:rPr lang="en-US" smtClean="0"/>
              <a:t>9/15/2019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Troy Dieter | Deploying HashiCorp Vault with AWS Secrets Engine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9667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584200"/>
            <a:ext cx="2742486" cy="5588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8882" y="584200"/>
            <a:ext cx="7414869" cy="55880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46373-30F8-480D-8F65-B5A368A6ADD2}" type="datetime1">
              <a:rPr lang="en-US" smtClean="0"/>
              <a:t>9/15/2019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Troy Dieter | Deploying HashiCorp Vault with AWS Secrets Engine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88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1BC7-237D-4F64-9151-E24A79B4992D}" type="datetime1">
              <a:rPr lang="en-US" smtClean="0"/>
              <a:t>9/15/2019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Troy Dieter | Deploying HashiCorp Vault with AWS Secrets Engine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676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diagonal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2" name="Straight Connector 11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177" y="2209801"/>
            <a:ext cx="8938472" cy="2764335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5176" y="4951266"/>
            <a:ext cx="7069519" cy="122093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A1B87-D3AD-4346-84B6-CE3937F0D4AC}" type="datetime1">
              <a:rPr lang="en-US" smtClean="0"/>
              <a:t>9/15/2019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Troy Dieter | Deploying HashiCorp Vault with AWS Secrets Engine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633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8883" y="1706880"/>
            <a:ext cx="5078677" cy="44653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0707" y="1706880"/>
            <a:ext cx="5078677" cy="44653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0AFF5-180D-47C2-AF69-5DCD43705951}" type="datetime1">
              <a:rPr lang="en-US" smtClean="0"/>
              <a:t>9/15/2019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Troy Dieter | Deploying HashiCorp Vault with AWS Secrets Engine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764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701800"/>
            <a:ext cx="5082740" cy="9144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8883" y="2717800"/>
            <a:ext cx="5078677" cy="3454400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 baseline="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96644" y="1701800"/>
            <a:ext cx="5082740" cy="9144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0707" y="2717800"/>
            <a:ext cx="5078677" cy="3454400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 baseline="0"/>
            </a:lvl6pPr>
            <a:lvl7pPr>
              <a:defRPr sz="2000" baseline="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07DC-2F76-4820-AB4B-C6CF295646FC}" type="datetime1">
              <a:rPr lang="en-US" smtClean="0"/>
              <a:t>9/15/2019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Troy Dieter | Deploying HashiCorp Vault with AWS Secrets Engine</a:t>
            </a: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38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42E5-C6B0-4995-B052-14A0B461B6B1}" type="datetime1">
              <a:rPr lang="en-US" smtClean="0"/>
              <a:t>9/15/2019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Troy Dieter | Deploying HashiCorp Vault with AWS Secrets Engine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522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C2CF7-A947-4634-AE55-D44D3CEA30B7}" type="datetime1">
              <a:rPr lang="en-US" smtClean="0"/>
              <a:t>9/15/2019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Troy Dieter | Deploying HashiCorp Vault with AWS Secrets Engine</a:t>
            </a: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7247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anchor="b">
            <a:normAutofit/>
          </a:bodyPr>
          <a:lstStyle>
            <a:lvl1pPr algn="l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4971" y="584200"/>
            <a:ext cx="6094413" cy="5588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3CB6E-B2BF-4546-A13C-3B8527B4F603}" type="datetime1">
              <a:rPr lang="en-US" smtClean="0"/>
              <a:t>9/15/2019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Troy Dieter | Deploying HashiCorp Vault with AWS Secrets Engine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1813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anchor="b">
            <a:normAutofit/>
          </a:bodyPr>
          <a:lstStyle>
            <a:lvl1pPr algn="l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5484971" y="584200"/>
            <a:ext cx="6094413" cy="5588000"/>
          </a:xfrm>
          <a:ln w="12700">
            <a:solidFill>
              <a:schemeClr val="bg1">
                <a:lumMod val="75000"/>
                <a:lumOff val="25000"/>
              </a:schemeClr>
            </a:solidFill>
            <a:miter lim="800000"/>
          </a:ln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A966D-3658-41AA-9325-7DB42E551FF5}" type="datetime1">
              <a:rPr lang="en-US" smtClean="0"/>
              <a:t>9/15/2019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Troy Dieter | Deploying HashiCorp Vault with AWS Secrets Engine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343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100000"/>
                <a:shade val="0"/>
                <a:satMod val="100000"/>
              </a:schemeClr>
            </a:gs>
            <a:gs pos="85000">
              <a:schemeClr val="bg2">
                <a:tint val="100000"/>
                <a:shade val="30000"/>
                <a:satMod val="100000"/>
              </a:schemeClr>
            </a:gs>
            <a:gs pos="100000">
              <a:schemeClr val="bg2">
                <a:shade val="60000"/>
                <a:satMod val="10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left lines"/>
          <p:cNvGrpSpPr/>
          <p:nvPr/>
        </p:nvGrpSpPr>
        <p:grpSpPr>
          <a:xfrm>
            <a:off x="-15870" y="-3174"/>
            <a:ext cx="819993" cy="5229225"/>
            <a:chOff x="-11906" y="-2381"/>
            <a:chExt cx="615155" cy="3921919"/>
          </a:xfrm>
        </p:grpSpPr>
        <p:sp>
          <p:nvSpPr>
            <p:cNvPr id="10" name="Freeform 9"/>
            <p:cNvSpPr/>
            <p:nvPr/>
          </p:nvSpPr>
          <p:spPr>
            <a:xfrm>
              <a:off x="-9526" y="0"/>
              <a:ext cx="612775" cy="3919538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3919538">
                  <a:moveTo>
                    <a:pt x="0" y="3919538"/>
                  </a:moveTo>
                  <a:lnTo>
                    <a:pt x="612775" y="2984500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Freeform 10"/>
            <p:cNvSpPr/>
            <p:nvPr/>
          </p:nvSpPr>
          <p:spPr>
            <a:xfrm>
              <a:off x="-11906" y="0"/>
              <a:ext cx="410751" cy="3421856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421856">
                  <a:moveTo>
                    <a:pt x="0" y="3421856"/>
                  </a:moveTo>
                  <a:lnTo>
                    <a:pt x="410751" y="2798680"/>
                  </a:lnTo>
                  <a:lnTo>
                    <a:pt x="409575" y="0"/>
                  </a:ln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Freeform 13"/>
            <p:cNvSpPr/>
            <p:nvPr/>
          </p:nvSpPr>
          <p:spPr>
            <a:xfrm>
              <a:off x="-7144" y="-2381"/>
              <a:ext cx="238919" cy="29765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919" h="2976561">
                  <a:moveTo>
                    <a:pt x="0" y="2976561"/>
                  </a:moveTo>
                  <a:lnTo>
                    <a:pt x="238919" y="2616170"/>
                  </a:lnTo>
                  <a:cubicBezTo>
                    <a:pt x="238654" y="1744113"/>
                    <a:pt x="238390" y="872057"/>
                    <a:pt x="238125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1223963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701797"/>
            <a:ext cx="10360501" cy="4462272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8882" y="6356352"/>
            <a:ext cx="2234618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7EA22-77BD-44F6-8DAC-F67AF50D8151}" type="datetime1">
              <a:rPr lang="en-US" smtClean="0"/>
              <a:t>9/15/2019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53501" y="6356352"/>
            <a:ext cx="5281824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Troy Dieter | Deploying HashiCorp Vault with AWS Secrets Engine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3649" y="6356352"/>
            <a:ext cx="101573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4DD1E-5D91-48A3-AD6D-45FBA980D10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52758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121898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600"/>
        </a:spcBef>
        <a:buClr>
          <a:schemeClr val="accent1"/>
        </a:buClr>
        <a:buSzPct val="10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1898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73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48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13322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243797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74272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Deploying </a:t>
            </a:r>
            <a:r>
              <a:rPr lang="en-US" b="1" dirty="0" err="1"/>
              <a:t>HashiCorp</a:t>
            </a:r>
            <a:r>
              <a:rPr lang="en-US" b="1" dirty="0"/>
              <a:t> Vault with AWS Secrets Engine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Troy dieter</a:t>
            </a:r>
          </a:p>
          <a:p>
            <a:r>
              <a:rPr lang="en-US" sz="1400" i="1" dirty="0"/>
              <a:t>Solutions architect</a:t>
            </a:r>
          </a:p>
          <a:p>
            <a:r>
              <a:rPr lang="en-US" sz="1400" dirty="0"/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133229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for the course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Working knowledge of AWS with access to deploy to AWS EC2, IAM, DynamoDB &amp; Route53</a:t>
            </a:r>
          </a:p>
          <a:p>
            <a:r>
              <a:rPr lang="en-US" dirty="0"/>
              <a:t>Intermediate understanding of AWS IAM Roles &amp; Policies</a:t>
            </a:r>
          </a:p>
          <a:p>
            <a:r>
              <a:rPr lang="en-US" dirty="0"/>
              <a:t>General understanding of encryption &amp; PKI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20774F5-18EF-4577-8F7B-C4F59D906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Troy Dieter | Deploying HashiCorp Vault with AWS Secrets Engine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11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Easy to use IAM access keys and secret access keys for your organization</a:t>
            </a:r>
          </a:p>
          <a:p>
            <a:r>
              <a:rPr lang="en-US" dirty="0"/>
              <a:t>Scalable, Highly Available Vault deployment</a:t>
            </a:r>
          </a:p>
          <a:p>
            <a:r>
              <a:rPr lang="en-US" dirty="0"/>
              <a:t>Security of ephemeral (limited use) access keys and secret access keys</a:t>
            </a:r>
          </a:p>
          <a:p>
            <a:r>
              <a:rPr lang="en-US" dirty="0"/>
              <a:t>Further limit organization for granular permissions</a:t>
            </a:r>
          </a:p>
          <a:p>
            <a:r>
              <a:rPr lang="en-US" dirty="0"/>
              <a:t>Ability to quickly revoke all deployed access keys, secret access keys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BD6E377-A67C-42F3-8130-CEAE7375A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Troy Dieter | Deploying HashiCorp Vault with AWS Secrets Engine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55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18882" y="607011"/>
            <a:ext cx="4062942" cy="558800"/>
          </a:xfrm>
        </p:spPr>
        <p:txBody>
          <a:bodyPr/>
          <a:lstStyle/>
          <a:p>
            <a:r>
              <a:rPr lang="en-US" dirty="0"/>
              <a:t>About me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6AF8B2-69C4-4A19-897F-777145FEDD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18882" y="1219200"/>
            <a:ext cx="4062942" cy="4953000"/>
          </a:xfrm>
        </p:spPr>
        <p:txBody>
          <a:bodyPr/>
          <a:lstStyle/>
          <a:p>
            <a:r>
              <a:rPr lang="en-US" dirty="0"/>
              <a:t>Troy Dieter</a:t>
            </a:r>
          </a:p>
          <a:p>
            <a:r>
              <a:rPr lang="en-US" sz="1600" i="1" dirty="0"/>
              <a:t>AWS Certified Solutions Architect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Passionate about development &amp; security tools to make our lives easier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Short time Kubernetes user, long time Docker user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Long time Linux user, first distribution used was Mandrake Linux back in the mid-90’s</a:t>
            </a:r>
          </a:p>
        </p:txBody>
      </p:sp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E6511402-97F0-4F44-9CBB-CED8B0A2AD15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96" b="1696"/>
          <a:stretch>
            <a:fillRect/>
          </a:stretch>
        </p:blipFill>
        <p:spPr/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0F75113-6F2E-4787-B212-59ACD0498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Troy Dieter | Deploying </a:t>
            </a:r>
            <a:r>
              <a:rPr lang="en-US" dirty="0" err="1"/>
              <a:t>HashiCorp</a:t>
            </a:r>
            <a:r>
              <a:rPr lang="en-US" dirty="0"/>
              <a:t> Vault with AWS Secrets Engine</a:t>
            </a:r>
          </a:p>
        </p:txBody>
      </p:sp>
      <p:pic>
        <p:nvPicPr>
          <p:cNvPr id="1026" name="Picture 2" descr="fig-2 mandrake">
            <a:extLst>
              <a:ext uri="{FF2B5EF4-FFF2-40B4-BE49-F238E27FC236}">
                <a16:creationId xmlns:a16="http://schemas.microsoft.com/office/drawing/2014/main" id="{5E630402-F149-414E-B7AA-53C4B90E76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4612" y="4232277"/>
            <a:ext cx="1241875" cy="1939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710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Lecture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  <a:p>
            <a:r>
              <a:rPr lang="en-US" dirty="0"/>
              <a:t>Scope of deployment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BD6E377-A67C-42F3-8130-CEAE7375A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Troy Dieter | Deploying HashiCorp Vault with AWS Secrets Engine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672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ch 16x9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 sz="28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2787990.potx" id="{BDB9CD5E-36EC-45F3-B87D-6D062B8A3823}" vid="{51682E2F-7C85-4D6F-AD40-072EFC83910D}"/>
    </a:ext>
  </a:extLst>
</a:theme>
</file>

<file path=ppt/theme/theme2.xml><?xml version="1.0" encoding="utf-8"?>
<a:theme xmlns:a="http://schemas.openxmlformats.org/drawingml/2006/main" name="Office Them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ocPublishedLinkedAssetsLookup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LocLastLocAttemptVersionTypeLookup xmlns="4873beb7-5857-4685-be1f-d57550cc96cc" xsi:nil="true"/>
    <DirectSourceMarket xmlns="4873beb7-5857-4685-be1f-d57550cc96cc" xsi:nil="true"/>
    <ThumbnailAssetId xmlns="4873beb7-5857-4685-be1f-d57550cc96cc" xsi:nil="true"/>
    <PrimaryImageGen xmlns="4873beb7-5857-4685-be1f-d57550cc96cc">false</PrimaryImageGen>
    <LocNewPublishedVersionLookup xmlns="4873beb7-5857-4685-be1f-d57550cc96cc" xsi:nil="true"/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LocOverallPublishStatusLookup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LocOverallLocStatusLookup xmlns="4873beb7-5857-4685-be1f-d57550cc96cc" xsi:nil="true"/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1345093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>This simple template design works for technology and  businesses, but it's versatile enough to use in other contexts.  It features multiple slide layouts designed for widescreen (16x9 resolution) and includes a sample SmartArt list and chart that are easily editable.</APDescription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2011-11-26T00:30:00+00:00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TemplateStatus xmlns="4873beb7-5857-4685-be1f-d57550cc96cc">Complete</TemplateStatus>
    <Downloads xmlns="4873beb7-5857-4685-be1f-d57550cc96cc">0</Downloads>
    <OOCacheId xmlns="4873beb7-5857-4685-be1f-d57550cc96cc" xsi:nil="true"/>
    <IsDeleted xmlns="4873beb7-5857-4685-be1f-d57550cc96cc">false</IsDeleted>
    <LocPublishedDependentAssetsLookup xmlns="4873beb7-5857-4685-be1f-d57550cc96cc" xsi:nil="true"/>
    <TPExecutable xmlns="4873beb7-5857-4685-be1f-d57550cc96cc" xsi:nil="true"/>
    <EditorialTags xmlns="4873beb7-5857-4685-be1f-d57550cc96cc" xsi:nil="true"/>
    <SubmitterId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TP102787989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694266</LocLastLocAttemptVersionLookup>
    <LocProcessedForHandoffsLookup xmlns="4873beb7-5857-4685-be1f-d57550cc96cc" xsi:nil="true"/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LocOverallPreviewStatusLookup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 xsi:nil="true"/>
    <OutputCachingOn xmlns="4873beb7-5857-4685-be1f-d57550cc96cc">false</OutputCachingOn>
    <AverageRating xmlns="4873beb7-5857-4685-be1f-d57550cc96cc" xsi:nil="true"/>
    <APAuthor xmlns="4873beb7-5857-4685-be1f-d57550cc96cc">
      <UserInfo>
        <DisplayName>REDMOND\kristaa</DisplayName>
        <AccountId>136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LocProcessedForMarketsLookup xmlns="4873beb7-5857-4685-be1f-d57550cc96cc" xsi:nil="true"/>
    <TPLaunchHelpLinkType xmlns="4873beb7-5857-4685-be1f-d57550cc96cc">Template</TPLaunchHelpLinkType>
    <OriginalRelease xmlns="4873beb7-5857-4685-be1f-d57550cc96cc">15</OriginalRelease>
    <LocalizationTagsTaxHTField0 xmlns="4873beb7-5857-4685-be1f-d57550cc96cc">
      <Terms xmlns="http://schemas.microsoft.com/office/infopath/2007/PartnerControls"/>
    </LocalizationTagsTaxHTField0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LocOverallHandbackStatusLookup xmlns="4873beb7-5857-4685-be1f-d57550cc96cc" xsi:nil="true"/>
    <ShowIn xmlns="4873beb7-5857-4685-be1f-d57550cc96cc">Show everywhere</ShowIn>
    <UANotes xmlns="4873beb7-5857-4685-be1f-d57550cc96cc" xsi:nil="true"/>
    <InternalTagsTaxHTField0 xmlns="4873beb7-5857-4685-be1f-d57550cc96cc">
      <Terms xmlns="http://schemas.microsoft.com/office/infopath/2007/PartnerControls"/>
    </InternalTagsTaxHTField0>
    <CSXHash xmlns="4873beb7-5857-4685-be1f-d57550cc96cc" xsi:nil="true"/>
    <VoteCount xmlns="4873beb7-5857-4685-be1f-d57550cc96cc" xsi:nil="true"/>
    <AssetExpire xmlns="4873beb7-5857-4685-be1f-d57550cc96cc">2029-05-12T07:00:00+00:00</AssetExpire>
    <DSATActionTaken xmlns="4873beb7-5857-4685-be1f-d57550cc96cc" xsi:nil="true"/>
    <CSXSubmissionMarket xmlns="4873beb7-5857-4685-be1f-d57550cc96cc" xsi:nil="true"/>
    <LocMarketGroupTiers2 xmlns="4873beb7-5857-4685-be1f-d57550cc96c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0C67BEE-D13F-4BD2-98A5-34D8A0977F68}">
  <ds:schemaRefs>
    <ds:schemaRef ds:uri="http://purl.org/dc/terms/"/>
    <ds:schemaRef ds:uri="4873beb7-5857-4685-be1f-d57550cc96cc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09BF4D4-EF60-4196-BFC3-9462D60797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836F65B-1B07-41EE-A0E8-BC6EF385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Triple circuit lines presentation (widescreen)</Template>
  <TotalTime>31</TotalTime>
  <Words>187</Words>
  <Application>Microsoft Office PowerPoint</Application>
  <PresentationFormat>Custom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Tech 16x9</vt:lpstr>
      <vt:lpstr>Deploying HashiCorp Vault with AWS Secrets Engine</vt:lpstr>
      <vt:lpstr>Requirements for the course</vt:lpstr>
      <vt:lpstr>Implementation</vt:lpstr>
      <vt:lpstr>About me</vt:lpstr>
      <vt:lpstr>Next Lecture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Deploying HashiCorp Vault with AWS Secrets Engine</dc:title>
  <dc:creator>Dieter, Troy</dc:creator>
  <cp:lastModifiedBy>Dieter, Troy</cp:lastModifiedBy>
  <cp:revision>9</cp:revision>
  <dcterms:created xsi:type="dcterms:W3CDTF">2019-09-15T19:33:57Z</dcterms:created>
  <dcterms:modified xsi:type="dcterms:W3CDTF">2019-09-15T20:05:45Z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