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164" d="100"/>
          <a:sy n="164" d="100"/>
        </p:scale>
        <p:origin x="2430" y="12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9/29/2019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9/29/2019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612-299E-42FB-AE98-59340002FBA5}" type="datetime1">
              <a:rPr lang="en-US" smtClean="0"/>
              <a:t>9/29/2019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495-0A82-4999-83AF-FC1C3ECBE872}" type="datetime1">
              <a:rPr lang="en-US" smtClean="0"/>
              <a:t>9/29/2019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6373-30F8-480D-8F65-B5A368A6ADD2}" type="datetime1">
              <a:rPr lang="en-US" smtClean="0"/>
              <a:t>9/29/2019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1BC7-237D-4F64-9151-E24A79B4992D}" type="datetime1">
              <a:rPr lang="en-US" smtClean="0"/>
              <a:t>9/29/2019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1B87-D3AD-4346-84B6-CE3937F0D4AC}" type="datetime1">
              <a:rPr lang="en-US" smtClean="0"/>
              <a:t>9/29/2019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FF5-180D-47C2-AF69-5DCD43705951}" type="datetime1">
              <a:rPr lang="en-US" smtClean="0"/>
              <a:t>9/29/2019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07DC-2F76-4820-AB4B-C6CF295646FC}" type="datetime1">
              <a:rPr lang="en-US" smtClean="0"/>
              <a:t>9/29/2019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2E5-C6B0-4995-B052-14A0B461B6B1}" type="datetime1">
              <a:rPr lang="en-US" smtClean="0"/>
              <a:t>9/29/2019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2CF7-A947-4634-AE55-D44D3CEA30B7}" type="datetime1">
              <a:rPr lang="en-US" smtClean="0"/>
              <a:t>9/29/2019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CB6E-B2BF-4546-A13C-3B8527B4F603}" type="datetime1">
              <a:rPr lang="en-US" smtClean="0"/>
              <a:t>9/29/2019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A966D-3658-41AA-9325-7DB42E551FF5}" type="datetime1">
              <a:rPr lang="en-US" smtClean="0"/>
              <a:t>9/29/2019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7EA22-77BD-44F6-8DAC-F67AF50D8151}" type="datetime1">
              <a:rPr lang="en-US" smtClean="0"/>
              <a:t>9/29/2019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Generating </a:t>
            </a:r>
            <a:r>
              <a:rPr lang="en-US" b="1" dirty="0" err="1"/>
              <a:t>AppRole</a:t>
            </a:r>
            <a:r>
              <a:rPr lang="en-US" b="1" dirty="0"/>
              <a:t> Credentials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Lecture 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873beb7-5857-4685-be1f-d57550cc96cc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68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Tech 16x9</vt:lpstr>
      <vt:lpstr>Generating AppRole Credentials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Deploying HashiCorp Vault with AWS Secrets Engine</dc:title>
  <dc:creator>Dieter, Troy</dc:creator>
  <cp:lastModifiedBy>Dieter, Troy</cp:lastModifiedBy>
  <cp:revision>18</cp:revision>
  <dcterms:created xsi:type="dcterms:W3CDTF">2019-09-15T19:33:57Z</dcterms:created>
  <dcterms:modified xsi:type="dcterms:W3CDTF">2019-09-29T19:43:38Z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