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3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>
      <p:cViewPr varScale="1">
        <p:scale>
          <a:sx n="164" d="100"/>
          <a:sy n="164" d="100"/>
        </p:scale>
        <p:origin x="2430" y="12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1612-299E-42FB-AE98-59340002FBA5}" type="datetime1">
              <a:rPr lang="en-US" smtClean="0"/>
              <a:t>9/22/2019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495-0A82-4999-83AF-FC1C3ECBE872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6373-30F8-480D-8F65-B5A368A6ADD2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BC7-237D-4F64-9151-E24A79B4992D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1B87-D3AD-4346-84B6-CE3937F0D4AC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FF5-180D-47C2-AF69-5DCD43705951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7DC-2F76-4820-AB4B-C6CF295646FC}" type="datetime1">
              <a:rPr lang="en-US" smtClean="0"/>
              <a:t>9/22/2019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42E5-C6B0-4995-B052-14A0B461B6B1}" type="datetime1">
              <a:rPr lang="en-US" smtClean="0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2CF7-A947-4634-AE55-D44D3CEA30B7}" type="datetime1">
              <a:rPr lang="en-US" smtClean="0"/>
              <a:t>9/22/2019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B6E-B2BF-4546-A13C-3B8527B4F603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966D-3658-41AA-9325-7DB42E551FF5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EA22-77BD-44F6-8DAC-F67AF50D8151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  <p:hf sldNum="0" hd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ault.examp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Lecture 5</a:t>
            </a:r>
            <a:endParaRPr lang="en-US" sz="1400" dirty="0"/>
          </a:p>
        </p:txBody>
      </p:sp>
      <p:pic>
        <p:nvPicPr>
          <p:cNvPr id="3" name="Documentary - AShamaluevMusic">
            <a:hlinkClick r:id="" action="ppaction://media"/>
            <a:extLst>
              <a:ext uri="{FF2B5EF4-FFF2-40B4-BE49-F238E27FC236}">
                <a16:creationId xmlns:a16="http://schemas.microsoft.com/office/drawing/2014/main" id="{73FDA09A-B42A-4C5A-BDA5-FB0651330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Behind the scenes in your AWS account, you can see a new IAM user created with a long string name value. It will have the policy ARN attached that you set in the AWS secrets engine role creation.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These access keys and secret access keys are valid for 30 minutes. They will then be revoked by Vault and unusable!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B8DA24-055C-49D4-809B-3FA88D3189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1734088"/>
            <a:ext cx="5078412" cy="4410586"/>
          </a:xfrm>
        </p:spPr>
      </p:pic>
    </p:spTree>
    <p:extLst>
      <p:ext uri="{BB962C8B-B14F-4D97-AF65-F5344CB8AC3E}">
        <p14:creationId xmlns:p14="http://schemas.microsoft.com/office/powerpoint/2010/main" val="214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additional authentication methods to </a:t>
            </a:r>
            <a:r>
              <a:rPr lang="en-US"/>
              <a:t>extend Vault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6E377-A67C-42F3-8130-CEAE7375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Browse to your </a:t>
            </a:r>
            <a:r>
              <a:rPr lang="en-US" dirty="0">
                <a:hlinkClick r:id="rId2"/>
              </a:rPr>
              <a:t>https://vault.example.com</a:t>
            </a:r>
            <a:r>
              <a:rPr lang="en-US" dirty="0"/>
              <a:t> address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Login using the root token that was granted on initialization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Follow the steps on the next few pages for creating access keys and secret access keys for a Data Scientist, who will have the IAM policy ‘</a:t>
            </a:r>
            <a:r>
              <a:rPr lang="en-US" dirty="0" err="1"/>
              <a:t>DataScientist</a:t>
            </a:r>
            <a:r>
              <a:rPr lang="en-US" dirty="0"/>
              <a:t>’ attached.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‘Enable new engine’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AWS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65DC61DB-A06F-4AC6-9CA0-0FB183A8B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7" y="1677898"/>
            <a:ext cx="1424395" cy="140045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046427-75B7-4146-9390-A2B6A6A1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352800"/>
            <a:ext cx="5202532" cy="27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Leave the path ‘</a:t>
            </a:r>
            <a:r>
              <a:rPr lang="en-US" dirty="0" err="1"/>
              <a:t>aws</a:t>
            </a:r>
            <a:r>
              <a:rPr lang="en-US" dirty="0"/>
              <a:t>’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Add a description if desired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Set ‘default lease TTL’ to how long the granted token lease will be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Max Lease TTL defines the ceiling for token lease time. Tokens can be renewed, which counts against this value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‘Enable Engine’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24F6E2-B61C-4843-BE95-B9113EC29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1935320"/>
            <a:ext cx="5078412" cy="4008122"/>
          </a:xfrm>
        </p:spPr>
      </p:pic>
    </p:spTree>
    <p:extLst>
      <p:ext uri="{BB962C8B-B14F-4D97-AF65-F5344CB8AC3E}">
        <p14:creationId xmlns:p14="http://schemas.microsoft.com/office/powerpoint/2010/main" val="41821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‘Create Role’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F08773-DDDF-4CB9-8291-E598D1EE9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3211554"/>
            <a:ext cx="5078412" cy="1455655"/>
          </a:xfrm>
        </p:spPr>
      </p:pic>
    </p:spTree>
    <p:extLst>
      <p:ext uri="{BB962C8B-B14F-4D97-AF65-F5344CB8AC3E}">
        <p14:creationId xmlns:p14="http://schemas.microsoft.com/office/powerpoint/2010/main" val="8744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Define a role name. The path ‘</a:t>
            </a:r>
            <a:r>
              <a:rPr lang="en-US" dirty="0" err="1"/>
              <a:t>aws</a:t>
            </a:r>
            <a:r>
              <a:rPr lang="en-US" dirty="0"/>
              <a:t>’ is always prefixed. This role path would be: ‘/</a:t>
            </a:r>
            <a:r>
              <a:rPr lang="en-US" dirty="0" err="1"/>
              <a:t>aws</a:t>
            </a:r>
            <a:r>
              <a:rPr lang="en-US" dirty="0"/>
              <a:t>/r-datascientist-01/creds/’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Select ‘IAM User’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Add a valid AWS IAM Policy ARN value that will allow for permissions to be granted for the access key, secret access key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A13C0F-5E02-40A3-B54E-8307A8AE1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2409983"/>
            <a:ext cx="5078412" cy="3058797"/>
          </a:xfrm>
        </p:spPr>
      </p:pic>
    </p:spTree>
    <p:extLst>
      <p:ext uri="{BB962C8B-B14F-4D97-AF65-F5344CB8AC3E}">
        <p14:creationId xmlns:p14="http://schemas.microsoft.com/office/powerpoint/2010/main" val="25106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The new AWS secrets engine role has been created.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CF9B02-D4D5-44E3-ABCC-357FEC8444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3361129"/>
            <a:ext cx="5078412" cy="1156505"/>
          </a:xfrm>
        </p:spPr>
      </p:pic>
    </p:spTree>
    <p:extLst>
      <p:ext uri="{BB962C8B-B14F-4D97-AF65-F5344CB8AC3E}">
        <p14:creationId xmlns:p14="http://schemas.microsoft.com/office/powerpoint/2010/main" val="41151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Attempt to create credentials for this role. Select IAM User and Generate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1CAF0C-B3BB-4854-80A2-624EDFB46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3243119"/>
            <a:ext cx="5078412" cy="1392525"/>
          </a:xfrm>
        </p:spPr>
      </p:pic>
    </p:spTree>
    <p:extLst>
      <p:ext uri="{BB962C8B-B14F-4D97-AF65-F5344CB8AC3E}">
        <p14:creationId xmlns:p14="http://schemas.microsoft.com/office/powerpoint/2010/main" val="2125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Secrets Engine Configuration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 valid AWS Access Key &amp; Secret Access Key will be generated, with the Policy ARN you specified in the role creation attached.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Congratulations, you just created your first ephemeral access key &amp; secret access key!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A0F151-4F3C-4CB3-AF00-E8B3A4D523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3412591"/>
            <a:ext cx="5078412" cy="1053581"/>
          </a:xfrm>
        </p:spPr>
      </p:pic>
    </p:spTree>
    <p:extLst>
      <p:ext uri="{BB962C8B-B14F-4D97-AF65-F5344CB8AC3E}">
        <p14:creationId xmlns:p14="http://schemas.microsoft.com/office/powerpoint/2010/main" val="39867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169</TotalTime>
  <Words>437</Words>
  <Application>Microsoft Office PowerPoint</Application>
  <PresentationFormat>Custom</PresentationFormat>
  <Paragraphs>52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Tech 16x9</vt:lpstr>
      <vt:lpstr>AWS Secrets Engine Configuration</vt:lpstr>
      <vt:lpstr>AWS Secrets Engine Configuration</vt:lpstr>
      <vt:lpstr>AWS Secrets Engine Configuration</vt:lpstr>
      <vt:lpstr>AWS Secrets Engine Configuration</vt:lpstr>
      <vt:lpstr>AWS Secrets Engine Configuration</vt:lpstr>
      <vt:lpstr>AWS Secrets Engine Configuration</vt:lpstr>
      <vt:lpstr>AWS Secrets Engine Configuration</vt:lpstr>
      <vt:lpstr>AWS Secrets Engine Configuration</vt:lpstr>
      <vt:lpstr>AWS Secrets Engine Configuration</vt:lpstr>
      <vt:lpstr>AWS Secrets Engine Configuration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HashiCorp Vault with AWS Secrets Engine</dc:title>
  <dc:creator>Dieter, Troy</dc:creator>
  <cp:lastModifiedBy>Dieter, Troy</cp:lastModifiedBy>
  <cp:revision>48</cp:revision>
  <dcterms:created xsi:type="dcterms:W3CDTF">2019-09-15T19:33:57Z</dcterms:created>
  <dcterms:modified xsi:type="dcterms:W3CDTF">2019-09-22T22:38:07Z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